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88" r:id="rId3"/>
    <p:sldId id="287" r:id="rId4"/>
    <p:sldId id="258" r:id="rId5"/>
    <p:sldId id="264" r:id="rId6"/>
    <p:sldId id="262" r:id="rId7"/>
    <p:sldId id="267" r:id="rId8"/>
    <p:sldId id="265" r:id="rId9"/>
    <p:sldId id="269" r:id="rId10"/>
    <p:sldId id="280" r:id="rId11"/>
    <p:sldId id="270" r:id="rId12"/>
    <p:sldId id="277" r:id="rId13"/>
    <p:sldId id="290" r:id="rId14"/>
    <p:sldId id="279" r:id="rId15"/>
    <p:sldId id="281" r:id="rId16"/>
    <p:sldId id="291" r:id="rId17"/>
    <p:sldId id="266" r:id="rId18"/>
    <p:sldId id="282" r:id="rId19"/>
    <p:sldId id="272" r:id="rId20"/>
    <p:sldId id="275" r:id="rId21"/>
    <p:sldId id="273" r:id="rId22"/>
    <p:sldId id="285" r:id="rId23"/>
    <p:sldId id="274" r:id="rId24"/>
    <p:sldId id="283" r:id="rId25"/>
    <p:sldId id="284" r:id="rId26"/>
    <p:sldId id="286" r:id="rId27"/>
    <p:sldId id="263" r:id="rId28"/>
    <p:sldId id="28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88"/>
            <p14:sldId id="287"/>
            <p14:sldId id="258"/>
            <p14:sldId id="264"/>
          </p14:sldIdLst>
        </p14:section>
        <p14:section name="Craftsmanship" id="{5B519D33-45AC-45B8-A402-A2CC4C916679}">
          <p14:sldIdLst>
            <p14:sldId id="262"/>
            <p14:sldId id="267"/>
            <p14:sldId id="265"/>
            <p14:sldId id="269"/>
            <p14:sldId id="280"/>
          </p14:sldIdLst>
        </p14:section>
        <p14:section name="Architecture" id="{60A0E39C-9532-40AD-84F7-BC8E028205F6}">
          <p14:sldIdLst>
            <p14:sldId id="270"/>
            <p14:sldId id="277"/>
            <p14:sldId id="290"/>
            <p14:sldId id="279"/>
            <p14:sldId id="281"/>
            <p14:sldId id="29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Demo" id="{C031E4EF-CDD4-461C-A353-1FCF575B5225}">
          <p14:sldIdLst>
            <p14:sldId id="284"/>
            <p14:sldId id="286"/>
          </p14:sldIdLst>
        </p14:section>
        <p14:section name="Closing" id="{ABF24F0D-C295-4B27-9E86-2E4C9C5E2EAD}">
          <p14:sldIdLst>
            <p14:sldId id="263"/>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80" d="100"/>
          <a:sy n="80" d="100"/>
        </p:scale>
        <p:origin x="52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6</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If fix diagram: Misspelled “Apprenticeship” in the diagram.</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3054924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Recreate Amazon Order Processing diagram to expand into space reserved for it.</a:t>
            </a:r>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 think about break down of LEGO bricks meaning and what granularity/metaphor is most approachable.</a:t>
            </a:r>
          </a:p>
          <a:p>
            <a:r>
              <a:rPr lang="en-US" dirty="0"/>
              <a:t>	- Should LEGO bricks be services? Classes? Methods? Code statements?</a:t>
            </a:r>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25501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korz/SoftwareDoneProperl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1" y="3917719"/>
            <a:ext cx="4836029" cy="764243"/>
          </a:xfrm>
          <a:prstGeom prst="rect">
            <a:avLst/>
          </a:prstGeom>
        </p:spPr>
      </p:pic>
      <p:pic>
        <p:nvPicPr>
          <p:cNvPr id="10" name="Picture 9">
            <a:extLst>
              <a:ext uri="{FF2B5EF4-FFF2-40B4-BE49-F238E27FC236}">
                <a16:creationId xmlns:a16="http://schemas.microsoft.com/office/drawing/2014/main" id="{23B2E570-9BF3-5B4F-20F8-449C497A1026}"/>
              </a:ext>
            </a:extLst>
          </p:cNvPr>
          <p:cNvPicPr>
            <a:picLocks noChangeAspect="1"/>
          </p:cNvPicPr>
          <p:nvPr/>
        </p:nvPicPr>
        <p:blipFill>
          <a:blip r:embed="rId4"/>
          <a:stretch>
            <a:fillRect/>
          </a:stretch>
        </p:blipFill>
        <p:spPr>
          <a:xfrm>
            <a:off x="5734119" y="2325242"/>
            <a:ext cx="5758250" cy="444955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p:txBody>
          <a:bodyPr/>
          <a:lstStyle/>
          <a:p>
            <a:r>
              <a:rPr lang="en-US" dirty="0"/>
              <a:t>Focus on doing things the right way, even if it adds a little more time</a:t>
            </a:r>
          </a:p>
          <a:p>
            <a:r>
              <a:rPr lang="en-US" dirty="0"/>
              <a:t>Doing things right means things will fall into line</a:t>
            </a:r>
          </a:p>
          <a:p>
            <a:r>
              <a:rPr lang="en-US" dirty="0"/>
              <a:t>Don’t care about performance until it becomes an issue</a:t>
            </a:r>
          </a:p>
          <a:p>
            <a:r>
              <a:rPr lang="en-US" dirty="0"/>
              <a:t>Try never to be clever and prefer explicit over implicit</a:t>
            </a:r>
          </a:p>
          <a:p>
            <a:r>
              <a:rPr lang="en-US" dirty="0"/>
              <a:t>Always refactor as you go along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412F-7A88-D729-810E-B199146E9FFA}"/>
              </a:ext>
            </a:extLst>
          </p:cNvPr>
          <p:cNvSpPr>
            <a:spLocks noGrp="1"/>
          </p:cNvSpPr>
          <p:nvPr>
            <p:ph type="title"/>
          </p:nvPr>
        </p:nvSpPr>
        <p:spPr/>
        <p:txBody>
          <a:bodyPr/>
          <a:lstStyle/>
          <a:p>
            <a:r>
              <a:rPr lang="en-US" dirty="0"/>
              <a:t>What is Right?</a:t>
            </a:r>
          </a:p>
        </p:txBody>
      </p:sp>
      <p:sp>
        <p:nvSpPr>
          <p:cNvPr id="3" name="Content Placeholder 2">
            <a:extLst>
              <a:ext uri="{FF2B5EF4-FFF2-40B4-BE49-F238E27FC236}">
                <a16:creationId xmlns:a16="http://schemas.microsoft.com/office/drawing/2014/main" id="{0857E83C-5B8D-D147-C129-2092DCB57827}"/>
              </a:ext>
            </a:extLst>
          </p:cNvPr>
          <p:cNvSpPr>
            <a:spLocks noGrp="1"/>
          </p:cNvSpPr>
          <p:nvPr>
            <p:ph idx="1"/>
          </p:nvPr>
        </p:nvSpPr>
        <p:spPr/>
        <p:txBody>
          <a:bodyPr/>
          <a:lstStyle/>
          <a:p>
            <a:r>
              <a:rPr lang="en-US" dirty="0"/>
              <a:t>Code should be properly architected</a:t>
            </a:r>
          </a:p>
          <a:p>
            <a:r>
              <a:rPr lang="en-US" dirty="0"/>
              <a:t>Care and consideration should be used for how the Lego piece(s) are built</a:t>
            </a:r>
          </a:p>
          <a:p>
            <a:r>
              <a:rPr lang="en-US" dirty="0"/>
              <a:t>Focus on quality and reusability (where possible)</a:t>
            </a:r>
          </a:p>
          <a:p>
            <a:r>
              <a:rPr lang="en-US" dirty="0"/>
              <a:t>Code must be testable</a:t>
            </a:r>
          </a:p>
          <a:p>
            <a:r>
              <a:rPr lang="en-US" dirty="0"/>
              <a:t>Code must have unit and integration tests</a:t>
            </a:r>
          </a:p>
          <a:p>
            <a:endParaRPr lang="en-US" dirty="0"/>
          </a:p>
        </p:txBody>
      </p:sp>
    </p:spTree>
    <p:extLst>
      <p:ext uri="{BB962C8B-B14F-4D97-AF65-F5344CB8AC3E}">
        <p14:creationId xmlns:p14="http://schemas.microsoft.com/office/powerpoint/2010/main" val="14535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288F-480F-4DCD-068B-C6C506A6213D}"/>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B781BB5D-DAC4-99C7-AFE7-48E625CAD53E}"/>
              </a:ext>
            </a:extLst>
          </p:cNvPr>
          <p:cNvSpPr>
            <a:spLocks noGrp="1"/>
          </p:cNvSpPr>
          <p:nvPr>
            <p:ph idx="1"/>
          </p:nvPr>
        </p:nvSpPr>
        <p:spPr/>
        <p:txBody>
          <a:bodyPr>
            <a:normAutofit/>
          </a:bodyPr>
          <a:lstStyle/>
          <a:p>
            <a:r>
              <a:rPr lang="en-US" sz="2600" dirty="0"/>
              <a:t>Workshop Repository</a:t>
            </a:r>
          </a:p>
          <a:p>
            <a:pPr lvl="1"/>
            <a:r>
              <a:rPr lang="en-US" sz="2600" dirty="0">
                <a:hlinkClick r:id="rId2"/>
              </a:rPr>
              <a:t>https://github.com/korz/SoftwareDoneProperly</a:t>
            </a:r>
            <a:endParaRPr lang="en-US" sz="2600" dirty="0"/>
          </a:p>
          <a:p>
            <a:r>
              <a:rPr lang="en-US" sz="2800" dirty="0"/>
              <a:t>Use Lessons.docx or Lessons.pdf as a guide to work through the lessons and feel free to ask any questions whenever you have them.</a:t>
            </a:r>
          </a:p>
        </p:txBody>
      </p:sp>
    </p:spTree>
    <p:extLst>
      <p:ext uri="{BB962C8B-B14F-4D97-AF65-F5344CB8AC3E}">
        <p14:creationId xmlns:p14="http://schemas.microsoft.com/office/powerpoint/2010/main" val="26584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44570</TotalTime>
  <Words>2819</Words>
  <Application>Microsoft Office PowerPoint</Application>
  <PresentationFormat>Widescreen</PresentationFormat>
  <Paragraphs>207</Paragraphs>
  <Slides>28</Slides>
  <Notes>10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Complex vs. Complicated</vt:lpstr>
      <vt:lpstr>How We Think About Applications</vt:lpstr>
      <vt:lpstr>Fundamental Architectural Pattern</vt:lpstr>
      <vt:lpstr>Fundamental Architectural Pattern</vt:lpstr>
      <vt:lpstr>Testing</vt:lpstr>
      <vt:lpstr>Refactoring</vt:lpstr>
      <vt:lpstr>Reusability</vt:lpstr>
      <vt:lpstr>Agility</vt:lpstr>
      <vt:lpstr>Industry Best Practices</vt:lpstr>
      <vt:lpstr>Pro Tips</vt:lpstr>
      <vt:lpstr>Pro Tips</vt:lpstr>
      <vt:lpstr>More Pro Tips</vt:lpstr>
      <vt:lpstr>Seeing it all in Action</vt:lpstr>
      <vt:lpstr>What is Right?</vt:lpstr>
      <vt:lpstr>Where to Next?</vt:lpstr>
      <vt:lpstr>Lessons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94</cp:revision>
  <dcterms:created xsi:type="dcterms:W3CDTF">2022-07-07T21:20:16Z</dcterms:created>
  <dcterms:modified xsi:type="dcterms:W3CDTF">2022-10-23T20:14:25Z</dcterms:modified>
</cp:coreProperties>
</file>